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60" r:id="rId6"/>
    <p:sldId id="262" r:id="rId7"/>
    <p:sldId id="264" r:id="rId8"/>
    <p:sldId id="269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930" autoAdjust="0"/>
    <p:restoredTop sz="89704" autoAdjust="0"/>
  </p:normalViewPr>
  <p:slideViewPr>
    <p:cSldViewPr>
      <p:cViewPr>
        <p:scale>
          <a:sx n="77" d="100"/>
          <a:sy n="77" d="100"/>
        </p:scale>
        <p:origin x="-1474" y="-10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E58D7-D860-4E44-9624-D9DE1A3FEB9C}" type="datetimeFigureOut">
              <a:rPr lang="ru-RU" smtClean="0"/>
              <a:pPr/>
              <a:t>09.08.2023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E27EF-BD36-4DA5-B216-8675C97ABB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770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E27EF-BD36-4DA5-B216-8675C97ABB2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09.08.2023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09.08.2023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atclass.ru/blog/umnozhenie-po-yaponski" TargetMode="External"/><Relationship Id="rId2" Type="http://schemas.openxmlformats.org/officeDocument/2006/relationships/hyperlink" Target="https://www.youtube.com/watch?v=SCuQr1x3Mn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1gai.ru/baza-znaniy/laifak/525580-umnozhenie-po-japonski-ili-kak-legko-i-bystro-peremnozhit-chisla-bez-kalkuljatora.html" TargetMode="External"/><Relationship Id="rId4" Type="http://schemas.openxmlformats.org/officeDocument/2006/relationships/hyperlink" Target="https://urok.1sept.ru/articles/652986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2304256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Умножение Японским методом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4869160"/>
            <a:ext cx="5429256" cy="157161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Выполнил: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ученик 9 б класса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Гонгин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Илья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Руководитель: учитель по геометрии 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Сухова </a:t>
            </a:r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Надежда Николаевна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9" y="428604"/>
            <a:ext cx="8058708" cy="6145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24744"/>
            <a:ext cx="7158062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Проблема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83568" y="2276872"/>
            <a:ext cx="8229600" cy="432511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 научиться умножению чисел более лёгким, быстрым  и наглядным способом?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Цель проекта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ru-RU" sz="3200" dirty="0" smtClean="0"/>
              <a:t>Создать памятку для наглядной демонстрации умножения чисел японским методом</a:t>
            </a:r>
          </a:p>
          <a:p>
            <a:pPr>
              <a:buNone/>
            </a:pPr>
            <a:r>
              <a:rPr lang="ru-RU" sz="3200" b="1" dirty="0" smtClean="0"/>
              <a:t> 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85794"/>
            <a:ext cx="8643998" cy="162177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43251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1.Найти информацию о японском методе умножения чисел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2.Составить алгоритм действия по умножению чисел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3.Подготовить памятку для наглядной демонстрации для младших школьников 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 Подготовить презентацию для защиты проекта.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26876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Поиск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Поиск информации с помощью Интернет-ресурсов.</a:t>
            </a:r>
          </a:p>
          <a:p>
            <a:pPr>
              <a:buNone/>
            </a:pPr>
            <a:r>
              <a:rPr lang="ru-RU" dirty="0" smtClean="0"/>
              <a:t>Источники:</a:t>
            </a:r>
          </a:p>
          <a:p>
            <a:pPr lvl="0">
              <a:buNone/>
            </a:pPr>
            <a:r>
              <a:rPr lang="ru-RU" dirty="0" smtClean="0"/>
              <a:t>1. </a:t>
            </a:r>
            <a:r>
              <a:rPr lang="ru-RU" u="sng" dirty="0" err="1" smtClean="0">
                <a:hlinkClick r:id="rId2"/>
              </a:rPr>
              <a:t>ttps</a:t>
            </a:r>
            <a:r>
              <a:rPr lang="ru-RU" u="sng" dirty="0" smtClean="0">
                <a:hlinkClick r:id="rId2"/>
              </a:rPr>
              <a:t>://www.youtube.com/watch?v=SCuQr1x3MnU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2. </a:t>
            </a:r>
            <a:r>
              <a:rPr lang="ru-RU" u="sng" dirty="0" smtClean="0">
                <a:hlinkClick r:id="rId3"/>
              </a:rPr>
              <a:t>https://matclass.ru/blog/umnozhenie-po-yaponski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3. </a:t>
            </a:r>
            <a:r>
              <a:rPr lang="ru-RU" u="sng" dirty="0" smtClean="0">
                <a:hlinkClick r:id="rId4"/>
              </a:rPr>
              <a:t>https://urok.1sept.ru/articles/652986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4. </a:t>
            </a:r>
            <a:r>
              <a:rPr lang="ru-RU" u="sng" dirty="0" smtClean="0">
                <a:hlinkClick r:id="rId5"/>
              </a:rPr>
              <a:t>https://1gai.ru/baza-znaniy/laifak/525580-umnozhenie-po-japonski-ili-kak-legko-i-bystro-peremnozhit-chisla-bez-kalkuljatora.html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Планирование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1. Поиск информации с помощью Интернет-ресурсов и  дополнительной  литературы о японском методе умножения чисел</a:t>
            </a:r>
          </a:p>
          <a:p>
            <a:pPr>
              <a:buNone/>
            </a:pPr>
            <a:r>
              <a:rPr lang="ru-RU" dirty="0" smtClean="0"/>
              <a:t>2. Составление  алгоритма действий по умножению чисел</a:t>
            </a:r>
          </a:p>
          <a:p>
            <a:pPr>
              <a:buNone/>
            </a:pPr>
            <a:r>
              <a:rPr lang="ru-RU" dirty="0" smtClean="0"/>
              <a:t>3. Составление памятки для наглядной демонстрации японского метода умножения чисел для младших школьников </a:t>
            </a:r>
          </a:p>
          <a:p>
            <a:pPr>
              <a:buNone/>
            </a:pPr>
            <a:r>
              <a:rPr lang="ru-RU" dirty="0" smtClean="0"/>
              <a:t>4. Подготовка презентации проекта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07157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Продукт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204864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Оформлена  памятка для наглядной демонстрации японского метода умножения для младших школьников</a:t>
            </a:r>
          </a:p>
          <a:p>
            <a:pPr>
              <a:lnSpc>
                <a:spcPct val="150000"/>
              </a:lnSpc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Мультимедийная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презентация;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85794"/>
            <a:ext cx="7872442" cy="571504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Перемножим два двузначных числа: </a:t>
            </a:r>
            <a:r>
              <a:rPr lang="ru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ru-RU" sz="31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285860"/>
            <a:ext cx="5286412" cy="3817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302B3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12 умноженное на 13 равно 156.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302B3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12 умноженное на 13 равно 156.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302B3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12 умноженное на 13 равно 156.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302B3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12 умноженное на 13 равно 156.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00100" y="5072074"/>
            <a:ext cx="5857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ПОЛУЧИЛИ: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× </a:t>
            </a: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13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=  156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000364" y="2428869"/>
            <a:ext cx="4286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5400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5400" dirty="0" smtClean="0">
                <a:solidFill>
                  <a:schemeClr val="bg2">
                    <a:lumMod val="75000"/>
                  </a:schemeClr>
                </a:solidFill>
              </a:rPr>
            </a:br>
            <a:endParaRPr lang="ru-RU" sz="5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ru-RU" sz="3200" dirty="0" smtClean="0"/>
              <a:t>1.Я изучил  интересный и красивый метод умножения, ранее нам не известный.</a:t>
            </a:r>
          </a:p>
          <a:p>
            <a:pPr>
              <a:lnSpc>
                <a:spcPct val="150000"/>
              </a:lnSpc>
              <a:buNone/>
            </a:pPr>
            <a:r>
              <a:rPr lang="ru-RU" sz="3200" dirty="0" smtClean="0"/>
              <a:t>2.Подготовил и оформил памятку. </a:t>
            </a:r>
          </a:p>
          <a:p>
            <a:pPr>
              <a:lnSpc>
                <a:spcPct val="150000"/>
              </a:lnSpc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dirty="0" smtClean="0"/>
              <a:t>.Расширил свой  кругозор, повысил интерес к математике.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243</TotalTime>
  <Words>192</Words>
  <Application>Microsoft Office PowerPoint</Application>
  <PresentationFormat>Экран (4:3)</PresentationFormat>
  <Paragraphs>47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Умножение Японским методом</vt:lpstr>
      <vt:lpstr>Проблема</vt:lpstr>
      <vt:lpstr>Цель проекта </vt:lpstr>
      <vt:lpstr>Задачи:</vt:lpstr>
      <vt:lpstr>Поиск </vt:lpstr>
      <vt:lpstr>Планирование</vt:lpstr>
      <vt:lpstr>Продукт</vt:lpstr>
      <vt:lpstr>Перемножим два двузначных числа: 12×13 </vt:lpstr>
      <vt:lpstr>Вывод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Умножение Японским методом</dc:title>
  <dc:creator>Direktor</dc:creator>
  <cp:lastModifiedBy>Илья Гонгин</cp:lastModifiedBy>
  <cp:revision>35</cp:revision>
  <dcterms:created xsi:type="dcterms:W3CDTF">2021-03-26T12:35:33Z</dcterms:created>
  <dcterms:modified xsi:type="dcterms:W3CDTF">2023-08-09T14:12:55Z</dcterms:modified>
</cp:coreProperties>
</file>