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58" r:id="rId6"/>
    <p:sldId id="262" r:id="rId7"/>
    <p:sldId id="265" r:id="rId8"/>
    <p:sldId id="261" r:id="rId9"/>
    <p:sldId id="264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Проращивание лука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Выполнили ученики 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МОУ </a:t>
            </a:r>
            <a:r>
              <a:rPr lang="ru-RU" i="1" dirty="0" err="1" smtClean="0">
                <a:solidFill>
                  <a:srgbClr val="FF0000"/>
                </a:solidFill>
              </a:rPr>
              <a:t>Дубковской</a:t>
            </a:r>
            <a:r>
              <a:rPr lang="ru-RU" i="1" dirty="0" smtClean="0">
                <a:solidFill>
                  <a:srgbClr val="FF0000"/>
                </a:solidFill>
              </a:rPr>
              <a:t> СШ ЯМР 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2 а класса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ученик\Downloads\f5200f6894367c949cadd8f74c4ebe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Лук посадили в сентябре. Цель была вырастить «Луковые перья» (зелёный лук). Мы посадили 12 луковиц, из них проросли к ноябрю всего 4 луковицы.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Урожая у нас не получилось, потому что не соблюдались следующие условия:</a:t>
            </a:r>
          </a:p>
          <a:p>
            <a:pPr>
              <a:buNone/>
            </a:pPr>
            <a:r>
              <a:rPr lang="ru-RU" dirty="0" smtClean="0"/>
              <a:t>                1. Температура ( осенью не было в классе отопления, было холодно). </a:t>
            </a:r>
          </a:p>
          <a:p>
            <a:pPr>
              <a:buNone/>
            </a:pPr>
            <a:r>
              <a:rPr lang="ru-RU" dirty="0" smtClean="0"/>
              <a:t>                2. </a:t>
            </a:r>
            <a:r>
              <a:rPr lang="ru-RU" dirty="0" smtClean="0"/>
              <a:t> Освещение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( Осенью солнца мало, луку   было  недостаточно солнечного света)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3. Влажность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Сидит дед во сто шуб одет,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Кто его раздевает,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Тот слезы проливает.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3849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Можно ли вырастить лук осенью в комнатных условиях?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35103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Вырастить зелёный лук осенью в комнатных условиях.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24415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Подготовить лук, баночку с водой.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Заполнять дневник наблюдений за проращиванием лука.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Отметить полезные свойства лука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Сделать выводы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этап (посадка)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657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ученик\Downloads\IMG_20211110_1159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1086" y="2895939"/>
            <a:ext cx="3803261" cy="28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564904"/>
            <a:ext cx="2505726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этап (наблюдение)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ученик\Downloads\IMG_20211110_121031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этап (сбор урожая)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674392" cy="35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5616624" cy="3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Полезные свойства лука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3800" dirty="0" smtClean="0"/>
              <a:t>Мощное </a:t>
            </a:r>
            <a:r>
              <a:rPr lang="ru-RU" sz="3800" dirty="0" smtClean="0"/>
              <a:t>противомикробное средство, которое эффективно борется с внутренней и внешней инфекцией. </a:t>
            </a:r>
            <a:endParaRPr lang="ru-RU" sz="3800" dirty="0" smtClean="0"/>
          </a:p>
          <a:p>
            <a:r>
              <a:rPr lang="ru-RU" sz="3800" dirty="0" smtClean="0"/>
              <a:t>Лук </a:t>
            </a:r>
            <a:r>
              <a:rPr lang="ru-RU" sz="3800" dirty="0" smtClean="0"/>
              <a:t>обладает противовирусными, антибактериальными, противоглистными, противогрибковыми, дезинфицирующими свойствами. </a:t>
            </a:r>
            <a:endParaRPr lang="ru-RU" sz="3800" dirty="0" smtClean="0"/>
          </a:p>
          <a:p>
            <a:r>
              <a:rPr lang="ru-RU" sz="3800" dirty="0" smtClean="0"/>
              <a:t>При </a:t>
            </a:r>
            <a:r>
              <a:rPr lang="ru-RU" sz="3800" dirty="0" smtClean="0"/>
              <a:t>простуде его не только употребляют внутрь, но и оставляют в помещении в разрезанном виде для обеззараживания воздуха. Овощ убивает таких паразитов, как </a:t>
            </a:r>
            <a:r>
              <a:rPr lang="ru-RU" sz="3800" dirty="0" err="1" smtClean="0"/>
              <a:t>лямблии</a:t>
            </a:r>
            <a:r>
              <a:rPr lang="ru-RU" sz="3800" dirty="0" smtClean="0"/>
              <a:t>, аскариды. </a:t>
            </a:r>
            <a:endParaRPr lang="ru-RU" sz="3800" dirty="0" smtClean="0"/>
          </a:p>
          <a:p>
            <a:r>
              <a:rPr lang="ru-RU" sz="3800" dirty="0" smtClean="0"/>
              <a:t>Его </a:t>
            </a:r>
            <a:r>
              <a:rPr lang="ru-RU" sz="3800" dirty="0" smtClean="0"/>
              <a:t>включают в состав комплексного лечения цинги – разрыхление тканей десен вследствие хронического авитаминоза.</a:t>
            </a:r>
            <a:br>
              <a:rPr lang="ru-RU" sz="3800" dirty="0" smtClean="0"/>
            </a:br>
            <a:endParaRPr lang="ru-RU" sz="3800" dirty="0" smtClean="0"/>
          </a:p>
          <a:p>
            <a:r>
              <a:rPr lang="ru-RU" sz="3800" dirty="0" smtClean="0"/>
              <a:t>Свежий </a:t>
            </a:r>
            <a:r>
              <a:rPr lang="ru-RU" sz="3800" dirty="0" smtClean="0"/>
              <a:t>выжатый сок луковицы оказывает целебное воздействие на органы пищеварения, усиливает перистальтику, снимает воспаление кишечника, устраняет диарею.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229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Проращивание лука</vt:lpstr>
      <vt:lpstr>Сидит дед во сто шуб одет, Кто его раздевает, Тот слезы проливает.</vt:lpstr>
      <vt:lpstr>Проблема</vt:lpstr>
      <vt:lpstr>Цель</vt:lpstr>
      <vt:lpstr>Задачи</vt:lpstr>
      <vt:lpstr>1 этап (посадка)</vt:lpstr>
      <vt:lpstr>2 этап (наблюдение)</vt:lpstr>
      <vt:lpstr>3 этап (сбор урожая)</vt:lpstr>
      <vt:lpstr>Полезные свойства лука</vt:lpstr>
      <vt:lpstr>Вывод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Проращивание лука</dc:title>
  <dc:creator>ученик</dc:creator>
  <cp:lastModifiedBy>ученик</cp:lastModifiedBy>
  <cp:revision>15</cp:revision>
  <dcterms:created xsi:type="dcterms:W3CDTF">2021-11-10T09:25:26Z</dcterms:created>
  <dcterms:modified xsi:type="dcterms:W3CDTF">2021-11-10T10:45:09Z</dcterms:modified>
</cp:coreProperties>
</file>