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2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ОГЭ - 2018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Физика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3.2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368" t="35156" r="32720" b="25781"/>
          <a:stretch>
            <a:fillRect/>
          </a:stretch>
        </p:blipFill>
        <p:spPr bwMode="auto">
          <a:xfrm>
            <a:off x="214283" y="1996481"/>
            <a:ext cx="8829736" cy="464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00232" y="6143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3.3-4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1434" t="44922" r="36581" b="39453"/>
          <a:stretch>
            <a:fillRect/>
          </a:stretch>
        </p:blipFill>
        <p:spPr bwMode="auto">
          <a:xfrm>
            <a:off x="0" y="1357298"/>
            <a:ext cx="918868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31434" t="45898" r="36581" b="37500"/>
          <a:stretch>
            <a:fillRect/>
          </a:stretch>
        </p:blipFill>
        <p:spPr bwMode="auto">
          <a:xfrm>
            <a:off x="126086" y="4214818"/>
            <a:ext cx="901791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57356" y="3357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1434" t="35156" r="36581" b="50195"/>
          <a:stretch>
            <a:fillRect/>
          </a:stretch>
        </p:blipFill>
        <p:spPr bwMode="auto">
          <a:xfrm>
            <a:off x="0" y="2071678"/>
            <a:ext cx="911548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3.5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40005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919" t="26367" r="23345" b="32617"/>
          <a:stretch>
            <a:fillRect/>
          </a:stretch>
        </p:blipFill>
        <p:spPr bwMode="auto">
          <a:xfrm>
            <a:off x="67972" y="1142984"/>
            <a:ext cx="90760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816" t="22461" r="23345" b="91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85794"/>
          </a:xfrm>
        </p:spPr>
        <p:txBody>
          <a:bodyPr/>
          <a:lstStyle/>
          <a:p>
            <a:r>
              <a:rPr lang="ru-RU" dirty="0" smtClean="0"/>
              <a:t>Пример 1-2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816" t="27344" r="32169" b="11132"/>
          <a:stretch>
            <a:fillRect/>
          </a:stretch>
        </p:blipFill>
        <p:spPr bwMode="auto">
          <a:xfrm>
            <a:off x="571472" y="799534"/>
            <a:ext cx="8143900" cy="60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58082" y="34290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315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7888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-214338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1-2.2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368" t="25391" r="32720" b="11132"/>
          <a:stretch>
            <a:fillRect/>
          </a:stretch>
        </p:blipFill>
        <p:spPr bwMode="auto">
          <a:xfrm>
            <a:off x="928662" y="503778"/>
            <a:ext cx="7715304" cy="635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58082" y="34290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-214338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1-2.3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1434" t="25390" r="36581" b="17969"/>
          <a:stretch>
            <a:fillRect/>
          </a:stretch>
        </p:blipFill>
        <p:spPr bwMode="auto">
          <a:xfrm>
            <a:off x="428596" y="357166"/>
            <a:ext cx="757242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572396" y="264318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235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1434" t="28320" r="37132" b="16992"/>
          <a:stretch>
            <a:fillRect/>
          </a:stretch>
        </p:blipFill>
        <p:spPr bwMode="auto">
          <a:xfrm>
            <a:off x="928663" y="260637"/>
            <a:ext cx="7429552" cy="65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-214338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1-2.4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8082" y="27146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1434" t="29297" r="36581" b="11132"/>
          <a:stretch>
            <a:fillRect/>
          </a:stretch>
        </p:blipFill>
        <p:spPr bwMode="auto">
          <a:xfrm>
            <a:off x="642910" y="546856"/>
            <a:ext cx="7143800" cy="631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-214338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1-2.5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285749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521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3.1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1434" t="36133" r="36581" b="35547"/>
          <a:stretch>
            <a:fillRect/>
          </a:stretch>
        </p:blipFill>
        <p:spPr bwMode="auto">
          <a:xfrm>
            <a:off x="0" y="1857396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85918" y="60007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37</Words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ОГЭ - 2018</vt:lpstr>
      <vt:lpstr>Слайд 2</vt:lpstr>
      <vt:lpstr>Слайд 3</vt:lpstr>
      <vt:lpstr>Пример 1-2</vt:lpstr>
      <vt:lpstr>Слайд 5</vt:lpstr>
      <vt:lpstr>Слайд 6</vt:lpstr>
      <vt:lpstr>Слайд 7</vt:lpstr>
      <vt:lpstr>Слайд 8</vt:lpstr>
      <vt:lpstr>Слайд 9</vt:lpstr>
      <vt:lpstr>Пример 3.2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 - 2018</dc:title>
  <cp:lastModifiedBy>123</cp:lastModifiedBy>
  <cp:revision>4</cp:revision>
  <dcterms:modified xsi:type="dcterms:W3CDTF">2017-10-25T14:50:43Z</dcterms:modified>
</cp:coreProperties>
</file>