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</p:sldIdLst>
  <p:sldSz cx="9144000" cy="6858000" type="screen4x3"/>
  <p:notesSz cx="6858000" cy="9144000"/>
  <p:embeddedFontLst>
    <p:embeddedFont>
      <p:font typeface="Zanesennyj" panose="020B0604020202020204"/>
      <p:regular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AB8"/>
    <a:srgbClr val="252BAD"/>
    <a:srgbClr val="FF9900"/>
    <a:srgbClr val="FFCC00"/>
    <a:srgbClr val="B00000"/>
    <a:srgbClr val="FF7171"/>
    <a:srgbClr val="FFD5DD"/>
    <a:srgbClr val="A50021"/>
    <a:srgbClr val="B4E6CD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43241" y="1785926"/>
            <a:ext cx="507209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spc="550" normalizeH="0" noProof="0" dirty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 dpi="0" rotWithShape="1">
                  <a:blip r:embed="rId2"/>
                  <a:srcRect/>
                  <a:tile tx="0" ty="0" sx="30000" sy="30000" flip="none" algn="tl"/>
                </a:blipFill>
                <a:effectLst>
                  <a:glow rad="63500">
                    <a:schemeClr val="bg1"/>
                  </a:glow>
                </a:effectLst>
                <a:uLnTx/>
                <a:uFillTx/>
                <a:latin typeface="Zanesennyj" pitchFamily="82" charset="0"/>
                <a:ea typeface="+mj-ea"/>
                <a:cs typeface="+mj-cs"/>
              </a:rPr>
              <a:t>СНЕЖНАЯ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spc="550" dirty="0" err="1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 dpi="0" rotWithShape="1">
                  <a:blip r:embed="rId2"/>
                  <a:srcRect/>
                  <a:tile tx="0" ty="0" sx="30000" sy="30000" flip="none" algn="tl"/>
                </a:blipFill>
                <a:effectLst>
                  <a:glow rad="63500">
                    <a:schemeClr val="bg1"/>
                  </a:glow>
                </a:effectLst>
                <a:latin typeface="Zanesennyj" pitchFamily="82" charset="0"/>
                <a:ea typeface="+mj-ea"/>
                <a:cs typeface="+mj-cs"/>
              </a:rPr>
              <a:t>бАРЫНЯ</a:t>
            </a:r>
            <a:endParaRPr kumimoji="0" lang="ru-RU" sz="6600" i="0" u="none" strike="noStrike" kern="1200" spc="550" normalizeH="0" noProof="0" dirty="0"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blipFill dpi="0" rotWithShape="1">
                <a:blip r:embed="rId2"/>
                <a:srcRect/>
                <a:tile tx="0" ty="0" sx="30000" sy="30000" flip="none" algn="tl"/>
              </a:blipFill>
              <a:effectLst>
                <a:glow rad="63500">
                  <a:schemeClr val="bg1"/>
                </a:glo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500570"/>
            <a:ext cx="4515414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  обучающиеся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4а класса,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 Денисова В.А.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Дубковская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СШ ЯМР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2021г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571480"/>
            <a:ext cx="742955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spc="550" normalizeH="0" noProof="0" dirty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 dpi="0" rotWithShape="1">
                  <a:blip r:embed="rId2"/>
                  <a:srcRect/>
                  <a:tile tx="0" ty="0" sx="30000" sy="30000" flip="none" algn="tl"/>
                </a:blipFill>
                <a:effectLst>
                  <a:glow rad="63500">
                    <a:schemeClr val="bg1"/>
                  </a:glow>
                </a:effectLst>
                <a:uLnTx/>
                <a:uFillTx/>
                <a:ea typeface="+mj-ea"/>
                <a:cs typeface="+mj-cs"/>
              </a:rPr>
              <a:t>Конкурс «</a:t>
            </a:r>
            <a:r>
              <a:rPr kumimoji="0" lang="ru-RU" sz="2800" i="0" u="none" strike="noStrike" kern="1200" spc="550" normalizeH="0" noProof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 dpi="0" rotWithShape="1">
                  <a:blip r:embed="rId2"/>
                  <a:srcRect/>
                  <a:tile tx="0" ty="0" sx="30000" sy="30000" flip="none" algn="tl"/>
                </a:blipFill>
                <a:effectLst>
                  <a:glow rad="63500">
                    <a:schemeClr val="bg1"/>
                  </a:glow>
                </a:effectLst>
                <a:uLnTx/>
                <a:uFillTx/>
                <a:ea typeface="+mj-ea"/>
                <a:cs typeface="+mj-cs"/>
              </a:rPr>
              <a:t>Новогодний марафон»</a:t>
            </a:r>
            <a:endParaRPr kumimoji="0" lang="ru-RU" sz="2800" i="0" u="none" strike="noStrike" kern="1200" spc="550" normalizeH="0" noProof="0" dirty="0"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blipFill dpi="0" rotWithShape="1">
                <a:blip r:embed="rId2"/>
                <a:srcRect/>
                <a:tile tx="0" ty="0" sx="30000" sy="30000" flip="none" algn="tl"/>
              </a:blipFill>
              <a:effectLst>
                <a:glow rad="63500">
                  <a:schemeClr val="bg1"/>
                </a:glo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spc="550" normalizeH="0" noProof="0" dirty="0">
                <a:ln w="190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 dpi="0" rotWithShape="1">
                  <a:blip r:embed="rId2"/>
                  <a:srcRect/>
                  <a:tile tx="0" ty="0" sx="30000" sy="30000" flip="none" algn="tl"/>
                </a:blipFill>
                <a:effectLst>
                  <a:glow rad="63500">
                    <a:schemeClr val="bg1"/>
                  </a:glow>
                </a:effectLst>
                <a:uLnTx/>
                <a:uFillTx/>
                <a:ea typeface="+mj-ea"/>
                <a:cs typeface="+mj-cs"/>
              </a:rPr>
              <a:t>номинация «Мой Снеговик»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35539" r="2218" b="4583"/>
          <a:stretch>
            <a:fillRect/>
          </a:stretch>
        </p:blipFill>
        <p:spPr bwMode="auto">
          <a:xfrm>
            <a:off x="714348" y="3000372"/>
            <a:ext cx="369334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binet 25\Desktop\снеговик\IMG_20181205_121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143140" cy="3000396"/>
          </a:xfrm>
          <a:prstGeom prst="rect">
            <a:avLst/>
          </a:prstGeom>
          <a:noFill/>
        </p:spPr>
      </p:pic>
      <p:pic>
        <p:nvPicPr>
          <p:cNvPr id="8" name="Picture 2" descr="C:\Users\kabinet 25\Desktop\снеговик\IMG_20181205_151358.jpg"/>
          <p:cNvPicPr>
            <a:picLocks noChangeAspect="1" noChangeArrowheads="1"/>
          </p:cNvPicPr>
          <p:nvPr/>
        </p:nvPicPr>
        <p:blipFill>
          <a:blip r:embed="rId3" cstate="print"/>
          <a:srcRect t="27273"/>
          <a:stretch>
            <a:fillRect/>
          </a:stretch>
        </p:blipFill>
        <p:spPr bwMode="auto">
          <a:xfrm>
            <a:off x="2643174" y="1214423"/>
            <a:ext cx="3149794" cy="3000396"/>
          </a:xfrm>
          <a:prstGeom prst="rect">
            <a:avLst/>
          </a:prstGeom>
          <a:noFill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00034" y="285728"/>
            <a:ext cx="82089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Zanesennyj" pitchFamily="82" charset="0"/>
                <a:ea typeface="+mj-ea"/>
                <a:cs typeface="+mj-cs"/>
              </a:rPr>
              <a:t>Бросовые  Материалы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14348" y="4286256"/>
            <a:ext cx="7929618" cy="2143140"/>
          </a:xfrm>
          <a:prstGeom prst="roundRect">
            <a:avLst>
              <a:gd name="adj" fmla="val 1782"/>
            </a:avLst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пластиковая бутылка,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пластиковые пакеты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старый резиновый мяч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пластиковое ведерко из – под краски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туалетная бумага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пенопласт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мишура 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958" r="1061" b="7730"/>
          <a:stretch>
            <a:fillRect/>
          </a:stretch>
        </p:blipFill>
        <p:spPr bwMode="auto">
          <a:xfrm>
            <a:off x="5500694" y="121442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kabinet 25\Downloads\image.jpg"/>
          <p:cNvPicPr>
            <a:picLocks noChangeAspect="1" noChangeArrowheads="1"/>
          </p:cNvPicPr>
          <p:nvPr/>
        </p:nvPicPr>
        <p:blipFill>
          <a:blip r:embed="rId5" cstate="print"/>
          <a:srcRect l="17999" r="19000" b="18394"/>
          <a:stretch>
            <a:fillRect/>
          </a:stretch>
        </p:blipFill>
        <p:spPr bwMode="auto">
          <a:xfrm>
            <a:off x="2071670" y="2786058"/>
            <a:ext cx="1500198" cy="1461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снежки – из бумаги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юбочка,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палерина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из пакетов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руки – пенопласт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голова – мяч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волосы – мишура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шляпа – ведерко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глаза, нос, рот  - пробки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C:\Users\kabinet 25\Desktop\снеговик\IMG_20181205_122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499"/>
          <a:stretch/>
        </p:blipFill>
        <p:spPr bwMode="auto">
          <a:xfrm>
            <a:off x="779264" y="1600201"/>
            <a:ext cx="3394472" cy="4277072"/>
          </a:xfrm>
          <a:prstGeom prst="rect">
            <a:avLst/>
          </a:prstGeom>
          <a:noFill/>
        </p:spPr>
      </p:pic>
      <p:sp>
        <p:nvSpPr>
          <p:cNvPr id="13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Zanesennyj" pitchFamily="82" charset="0"/>
                <a:ea typeface="+mj-ea"/>
                <a:cs typeface="+mj-cs"/>
              </a:rPr>
              <a:t>Делаем заготовки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Zanesennyj" pitchFamily="82" charset="0"/>
              </a:rPr>
              <a:t>Промежуточные   этапы   работы</a:t>
            </a:r>
            <a:endParaRPr lang="ru-RU" sz="3200" dirty="0"/>
          </a:p>
        </p:txBody>
      </p:sp>
      <p:pic>
        <p:nvPicPr>
          <p:cNvPr id="4098" name="Picture 2" descr="C:\Users\kabinet 25\Desktop\снеговик\IMG_20181206_122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499"/>
          <a:stretch/>
        </p:blipFill>
        <p:spPr bwMode="auto">
          <a:xfrm>
            <a:off x="779264" y="1600201"/>
            <a:ext cx="3394472" cy="4277072"/>
          </a:xfrm>
          <a:prstGeom prst="rect">
            <a:avLst/>
          </a:prstGeom>
          <a:noFill/>
        </p:spPr>
      </p:pic>
      <p:pic>
        <p:nvPicPr>
          <p:cNvPr id="4099" name="Picture 3" descr="C:\Users\kabinet 25\Desktop\снеговик\IMG_20181206_130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499"/>
          <a:stretch/>
        </p:blipFill>
        <p:spPr bwMode="auto">
          <a:xfrm>
            <a:off x="4970264" y="1600200"/>
            <a:ext cx="3394472" cy="427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Zanesennyj" pitchFamily="82" charset="0"/>
              </a:rPr>
              <a:t>ОДЕВАЕМ   НАШУ  БАРЫНЮ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4" name="Picture 4" descr="C:\Users\kabinet 25\Desktop\снеговик\IMG_20181206_1347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499"/>
          <a:stretch/>
        </p:blipFill>
        <p:spPr bwMode="auto">
          <a:xfrm>
            <a:off x="779264" y="1600200"/>
            <a:ext cx="3394472" cy="454344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92" b="4349"/>
          <a:stretch>
            <a:fillRect/>
          </a:stretch>
        </p:blipFill>
        <p:spPr bwMode="auto">
          <a:xfrm>
            <a:off x="4643438" y="1571612"/>
            <a:ext cx="34997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86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Times New Roman</vt:lpstr>
      <vt:lpstr>Zanesennyj</vt:lpstr>
      <vt:lpstr>Arial</vt:lpstr>
      <vt:lpstr>Тема Office</vt:lpstr>
      <vt:lpstr>Презентация PowerPoint</vt:lpstr>
      <vt:lpstr>Презентация PowerPoint</vt:lpstr>
      <vt:lpstr>Делаем заготовки</vt:lpstr>
      <vt:lpstr>Промежуточные   этапы   работы</vt:lpstr>
      <vt:lpstr>ОДЕВАЕМ   НАШУ  БАРЫНЮ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Валентина Денисова</cp:lastModifiedBy>
  <cp:revision>66</cp:revision>
  <dcterms:created xsi:type="dcterms:W3CDTF">2013-08-23T08:38:35Z</dcterms:created>
  <dcterms:modified xsi:type="dcterms:W3CDTF">2024-10-28T08:57:39Z</dcterms:modified>
</cp:coreProperties>
</file>