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70" r:id="rId2"/>
    <p:sldId id="256" r:id="rId3"/>
    <p:sldId id="258" r:id="rId4"/>
    <p:sldId id="268" r:id="rId5"/>
    <p:sldId id="269" r:id="rId6"/>
    <p:sldId id="259" r:id="rId7"/>
    <p:sldId id="261" r:id="rId8"/>
    <p:sldId id="262" r:id="rId9"/>
    <p:sldId id="267" r:id="rId10"/>
    <p:sldId id="266" r:id="rId11"/>
    <p:sldId id="257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4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7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63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8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9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1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1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6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3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4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2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7C3451-5E67-4BD0-8F1B-CE67A1E36A38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0F4238-90E5-4A35-91CB-5B7686862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0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7888" y="756745"/>
            <a:ext cx="7798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лабиринте профессий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B7428-D5F5-17F0-B914-04D98A67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88" y="1678675"/>
            <a:ext cx="6882622" cy="492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AB7428-D5F5-17F0-B914-04D98A67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63" y="1691738"/>
            <a:ext cx="6882622" cy="4926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38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ADA654-7DC7-3D1A-7A51-70D703437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454305"/>
            <a:ext cx="3525530" cy="31338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0123" y="369277"/>
            <a:ext cx="9080939" cy="157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Раунд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«Последний шанс»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262A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262A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520966"/>
            <a:ext cx="10426262" cy="123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4000"/>
              </a:lnSpc>
              <a:spcAft>
                <a:spcPts val="85"/>
              </a:spcAft>
              <a:buClr>
                <a:srgbClr val="000000"/>
              </a:buClr>
              <a:buSzPts val="1200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объединяет и в  чём различие</a:t>
            </a:r>
          </a:p>
          <a:p>
            <a:pPr lvl="0" algn="ctr" fontAlgn="base">
              <a:lnSpc>
                <a:spcPct val="114000"/>
              </a:lnSpc>
              <a:spcAft>
                <a:spcPts val="85"/>
              </a:spcAft>
              <a:buClr>
                <a:srgbClr val="000000"/>
              </a:buClr>
              <a:buSzPts val="1200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родом деятельности ямщика, извозчика и кучера?</a:t>
            </a:r>
            <a:endParaRPr lang="ru-RU" sz="24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E43F04-A69F-A713-FBB2-7B7A1B94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17" y="1155133"/>
            <a:ext cx="5269323" cy="25753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7A062-7020-9B5D-AC14-2512B3FC7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6" y="4582577"/>
            <a:ext cx="3525530" cy="22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6373" y="391970"/>
            <a:ext cx="724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Кто такой целовальник? </a:t>
            </a:r>
            <a:r>
              <a:rPr lang="ru-RU" sz="2000" dirty="0">
                <a:solidFill>
                  <a:srgbClr val="262A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0" i="0" dirty="0">
              <a:solidFill>
                <a:srgbClr val="262A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5C39CE-E258-3582-D5A4-FC623841F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853635"/>
            <a:ext cx="6873954" cy="30068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3BC776-FC1E-0453-481D-D36658ABD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55985"/>
            <a:ext cx="5544972" cy="3696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64B96-B482-CF5E-7E30-6100716DC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44" y="4029905"/>
            <a:ext cx="2695276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6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FCBA3-6C82-927B-D3F2-E153AC9C9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51" y="921474"/>
            <a:ext cx="3312068" cy="50150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77219" y="3633216"/>
            <a:ext cx="614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такой сиделец (18-19 век)?</a:t>
            </a:r>
            <a:endParaRPr lang="ru-RU" sz="32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9B6FC-6757-00E6-B88E-AD48A11CB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48" y="245659"/>
            <a:ext cx="4427940" cy="2490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0B6282-2FDE-C668-40B5-8B3C2FEC8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32" y="4320985"/>
            <a:ext cx="2959572" cy="2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85109" y="685759"/>
            <a:ext cx="97448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произведениях А. С. Пушкина встречаются самые разные персонажи по роду деятельности. Разделите в группы представителей «профессий» и сфер деятельности: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дворецкий, регистратор, цирюльник, дядька, гробовщик, стряпчий, камердинер, архимандрит, барская барыня, бригадир, ямщик, пономарь, исправник, дьячок,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буточник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(будочник), ротмистр, писарь, целовальник, денщик.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Прислуга: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Чиновник: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Духовенство: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Военная сфера: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Обслуживание: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8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514" y="313509"/>
            <a:ext cx="74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лабиринте профессий</a:t>
            </a:r>
            <a:endParaRPr lang="ru-RU" sz="32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B7428-D5F5-17F0-B914-04D98A67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0" y="940525"/>
            <a:ext cx="7551557" cy="563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6261" y="558578"/>
            <a:ext cx="3836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фессии будуще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65" y="1389446"/>
            <a:ext cx="4471490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1263" y="1081798"/>
            <a:ext cx="846284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Раунд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«Включаем логику»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681D5-B092-CE2F-6A81-906287C65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967" y="3822910"/>
            <a:ext cx="3346994" cy="27312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4334F-E220-B5C2-3F6B-5DFC49D9A6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145" y="3184850"/>
            <a:ext cx="270685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846" y="148556"/>
            <a:ext cx="10089931" cy="5800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Специалист проверяющий финансовую деятельность.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пециалист, который занимается проектированием зданий, промышленных сооружений, социально-культурных объектов.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3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 созданию сайтов глобальной сети интернет.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3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Специалист, который придумывает образ продукта и продвигает в массы.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 по созданию парфюмерных композиций, которых иногда ласково называют «нос» из-за их тонкого обоняния и мастерства в создании 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композиций.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262A2B"/>
              </a:solidFill>
              <a:latin typeface="Tahoma" panose="020B0604030504040204" pitchFamily="34" charset="0"/>
            </a:endParaRPr>
          </a:p>
          <a:p>
            <a:endParaRPr lang="ru-RU" sz="2000" b="0" i="0" dirty="0">
              <a:solidFill>
                <a:srgbClr val="262A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7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2619-A570-1972-DAE4-1B4704800788}"/>
              </a:ext>
            </a:extLst>
          </p:cNvPr>
          <p:cNvSpPr txBox="1"/>
          <p:nvPr/>
        </p:nvSpPr>
        <p:spPr>
          <a:xfrm>
            <a:off x="1310185" y="696037"/>
            <a:ext cx="9498842" cy="522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Учёный или технический специалист по изучению свойств веществ,  соединений и получение новых веществ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пециалист, занимающийся контролем и управлением движения товарных запасов, организацией рационального процесса доставки товаров и услуг от поставщика к потребителю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пециалист, который создает стратегию продвижения продуктов и услуг, чтобы увеличить продажи и общий доход компании. Для этого он исследует потребительский рынок, следит за трендами, участвует в создании рекламных кампаний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пециалист, который занимается исследованиями в области биологии и технологии производства различных продуктов. Он может создавать новые виды пищевых и сельскохозяйственных продуктов, косметических средств. Он также занимается исследованием процессов, происходящих в организме, чтобы улучшить качество жизни и здоровья людей.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262A2B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пециалист, который занимается исследованием и анализом взаимодействия городской среды и природы с целью разработки устойчивых и экологически эффективных решений для развития городов. Он изучает воздействие городской застройки, инфраструктуры и жизненного стиля на окружающую среду.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7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524" y="525517"/>
            <a:ext cx="9080938" cy="497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Специалист, по управлению процессами и персоналом (подчинёнными) на определённом участке коммерческого или других предприятий, организаций. </a:t>
            </a: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С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пециалист образовательной сферы дающий знания. Одна их старейших профессий. Очень актуальна в современном мире.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Специалист по переводу устной речи на язык жестов и наоборот. Профессия  считается очень востребованной на рынке труда.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 Специалист по вкусам и ароматам продукции.</a:t>
            </a: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 Специалист по выполнению сложных и опасных трюков.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solidFill>
                <a:srgbClr val="362E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752" y="928048"/>
            <a:ext cx="11004033" cy="491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400" b="1" dirty="0">
                <a:solidFill>
                  <a:srgbClr val="262A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Специалист, который управляет летательным аппаратом 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AutoNum type="arabicPeriod" startAt="17"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Специалист, который собирает информацию и распространяет ее в средствах массовой информации.  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AutoNum type="arabicPeriod" startAt="17"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Специалист по поиску месторождений полезных ископаемых с целью нахождения мест их залегания в недрах земли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AutoNum type="arabicPeriod" startAt="17"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пециалист в области фармацевтики, который обладает квалификацией и правом осуществлять подготовку, хранение и выдачу лекарственных средств 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AutoNum type="arabicPeriod" startAt="17"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Специалист, занимающийся посреднической деятельностью в области недвижимости. Оказывает помощь клиентам при купле, продаже, аренде недвижимости.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262A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ru-RU" sz="2000" dirty="0">
              <a:solidFill>
                <a:srgbClr val="262A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7AAD73-5112-C924-8BBD-62CA1AEAB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95" y="3498027"/>
            <a:ext cx="5360590" cy="32163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7A816E-9144-F980-F4CC-4F925E2DB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16523"/>
            <a:ext cx="3070746" cy="46061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7537" y="316523"/>
            <a:ext cx="11324493" cy="126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раунд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«Железная воля»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262A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1662A-BAAB-1E50-8954-F3992A65D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571" y="3621222"/>
            <a:ext cx="2994969" cy="28319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E2444C-DBE1-5100-F0B8-2FA38EF9B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3" y="1323833"/>
            <a:ext cx="3471659" cy="1954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7306CD-DCD4-89D1-3269-72DE61DC6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20" y="1141689"/>
            <a:ext cx="3202886" cy="42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138" y="422032"/>
            <a:ext cx="10990384" cy="126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62A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Рауд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Киноформат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0" i="0" dirty="0">
              <a:solidFill>
                <a:srgbClr val="262A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12AAC-22AB-2F2B-1B57-CE6E191A0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575704"/>
            <a:ext cx="9144000" cy="48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9BD19C-E2A6-CF2A-A99E-8FD798AD7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52" y="1765000"/>
            <a:ext cx="3606296" cy="24041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27228" y="189186"/>
            <a:ext cx="5370786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62A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Раунд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«Всё вверх дном»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262A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97F79-BA5D-0F46-3074-9F54D6803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2" y="347449"/>
            <a:ext cx="3606296" cy="2395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683C26-AE7A-03C5-7D27-F582874DE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2" y="4358640"/>
            <a:ext cx="3591019" cy="2395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33994F-0E6C-7274-CD94-9F7B9DBD2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75" y="1148801"/>
            <a:ext cx="4051677" cy="27011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412E53-9FBD-BAC3-0813-6965C38BD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5" y="3849919"/>
            <a:ext cx="3657600" cy="24414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303D8A-8A82-70C7-7C6E-BB2C15F738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0" y="2256090"/>
            <a:ext cx="3048000" cy="1859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04192D-95F6-30F5-6908-08F88A19A6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00" y="4278322"/>
            <a:ext cx="3573502" cy="20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48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515</TotalTime>
  <Words>240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User-3</dc:creator>
  <cp:lastModifiedBy>HP</cp:lastModifiedBy>
  <cp:revision>55</cp:revision>
  <dcterms:created xsi:type="dcterms:W3CDTF">2021-04-13T16:09:10Z</dcterms:created>
  <dcterms:modified xsi:type="dcterms:W3CDTF">2024-10-30T10:23:39Z</dcterms:modified>
</cp:coreProperties>
</file>