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7oom.ru/powerpoint/fon-dlya-prezentacii-bloknot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260648"/>
            <a:ext cx="7200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Рассмотреть актуальные направления деятельности МОУ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Дубковской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СШ ЯМР в условиях перехода на обновлённый ФГОС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71600" y="2564904"/>
            <a:ext cx="748883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Провести теоретическое осмысление проектирования ООП НОО и ООО;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Активизировать мыслительную деятельность педагогов в осознании изменений, вносимых в обновлённый ФГОС;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Принять дорожную карту мероприятий по обеспечению перехода на обновлённый ФГОС на 2021-2027 г.г.;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7oom.ru/powerpoint/fon-dlya-prezentacii-bloknot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15616" y="332656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 «Вектор образования</a:t>
            </a:r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: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вызовы, тренды, перспективы» </a:t>
            </a:r>
            <a:endParaRPr lang="ru-RU" sz="20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pic>
        <p:nvPicPr>
          <p:cNvPr id="29698" name="Picture 2" descr="https://avatars.mds.yandex.net/get-zen_doc/2811422/pub_5ec2dc71bb51c50914677467_5ec4097409f92703ddba2c38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529406"/>
            <a:ext cx="6624736" cy="4328594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484130" y="1165975"/>
            <a:ext cx="68502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Работа в режиме высокой неопределённости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и быстрой смены 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условий задач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7oom.ru/powerpoint/fon-dlya-prezentacii-bloknot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4036" name="Picture 4" descr="https://kamennoe.edusite.ru/images/funkcional-nayagramotnost-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958" y="260648"/>
            <a:ext cx="8387042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7oom.ru/powerpoint/fon-dlya-prezentacii-bloknot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1" y="188640"/>
            <a:ext cx="84835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rPr>
              <a:t>От непрерывного педагогического образования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entury Schoolbook" pitchFamily="18" charset="0"/>
                <a:cs typeface="Times New Roman" pitchFamily="18" charset="0"/>
              </a:rPr>
              <a:t>к развитию профессиональной компетентности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Картинки по запросу КОМАНДА  РИСУ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060848"/>
            <a:ext cx="6336704" cy="38164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35896" y="5949280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entury Schoolbook" pitchFamily="18" charset="0"/>
              </a:rPr>
              <a:t>23.12.2021г.</a:t>
            </a:r>
            <a:endParaRPr lang="ru-RU" sz="2400" b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7oom.ru/powerpoint/fon-dlya-prezentacii-bloknot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 педсовета: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Рассмотреть актуальные направления деятельности МОУ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Дубковской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СШ ЯМР в условиях перехода на обновлённый ФГОС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204864"/>
            <a:ext cx="74888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1.Провести теоретическое осмысление проектирования ООП НОО и ООО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2.Активизировать мыслительную деятельность педагогов в осознании изменений, вносимых в обновлённый ФГОС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Century Schoolbook" pitchFamily="18" charset="0"/>
              </a:rPr>
              <a:t>3.Принять дорожную карту мероприятий по обеспечению перехода на обновлённый ФГОС на 2021 – 2027 годы</a:t>
            </a:r>
            <a:endParaRPr lang="ru-RU" sz="20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7oom.ru/powerpoint/fon-dlya-prezentacii-bloknot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548680"/>
            <a:ext cx="74888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педагогического совета: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Вступительное слово директора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Н.Н.Суховой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«Вектор образования: вызовы, тренды, перспективы»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2.Изменения в деятельности педагога в условиях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ФГОС НОО и ООО;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зам. директора по УВР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Денисова В.А.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зам. директора по УВР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Сибагатулина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С.А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3.Обновление содержания образования в области ВД и ДО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зам.директора по ВД и ДО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Смирнова О.В.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4.Изменения во ФГОС по вопросам воспитания обучающихся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зам.директора по ВР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Краснопёрова Т.А.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Принятие решений.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7oom.ru/powerpoint/fon-dlya-prezentacii-bloknot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548681"/>
            <a:ext cx="748883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Решения педсовета: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Принять </a:t>
            </a:r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Дорожную карту</a:t>
            </a:r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 мероприятий в МОУ </a:t>
            </a:r>
            <a:r>
              <a:rPr lang="ru-RU" sz="2000" b="1" dirty="0" err="1" smtClean="0">
                <a:solidFill>
                  <a:srgbClr val="FF0000"/>
                </a:solidFill>
                <a:latin typeface="Century Schoolbook" pitchFamily="18" charset="0"/>
              </a:rPr>
              <a:t>Дубковской</a:t>
            </a:r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 СШ ЯМР по обеспечению перехода </a:t>
            </a:r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 на </a:t>
            </a:r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новые ФГОС НОО, ФГОС ООО на 2021–2027 </a:t>
            </a:r>
            <a:r>
              <a:rPr lang="ru-RU" sz="2000" b="1" dirty="0" smtClean="0">
                <a:solidFill>
                  <a:srgbClr val="FF0000"/>
                </a:solidFill>
                <a:latin typeface="Century Schoolbook" pitchFamily="18" charset="0"/>
              </a:rPr>
              <a:t>годы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Century Schoolbook" pitchFamily="18" charset="0"/>
              </a:rPr>
              <a:t>Организационное </a:t>
            </a:r>
            <a:r>
              <a:rPr lang="ru-RU" sz="2000" dirty="0" smtClean="0">
                <a:latin typeface="Century Schoolbook" pitchFamily="18" charset="0"/>
              </a:rPr>
              <a:t>обеспечение постепенного перехода на обучение по новым ФГОС НОО и ФГОС </a:t>
            </a:r>
            <a:r>
              <a:rPr lang="ru-RU" sz="2000" dirty="0" smtClean="0">
                <a:latin typeface="Century Schoolbook" pitchFamily="18" charset="0"/>
              </a:rPr>
              <a:t>ООО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Century Schoolbook" pitchFamily="18" charset="0"/>
              </a:rPr>
              <a:t>Нормативное обеспечение постепенного перехода на обучение по новым ФГОС НОО и ФГОС </a:t>
            </a:r>
            <a:r>
              <a:rPr lang="ru-RU" sz="2000" dirty="0" smtClean="0">
                <a:latin typeface="Century Schoolbook" pitchFamily="18" charset="0"/>
              </a:rPr>
              <a:t>ООО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dirty="0" smtClean="0">
                <a:latin typeface="Century Schoolbook" pitchFamily="18" charset="0"/>
              </a:rPr>
              <a:t>3. Методическое обеспечение постепенного перехода на обучение по новым ФГОС НОО и ФГОС </a:t>
            </a:r>
            <a:r>
              <a:rPr lang="ru-RU" sz="2000" dirty="0" smtClean="0">
                <a:latin typeface="Century Schoolbook" pitchFamily="18" charset="0"/>
              </a:rPr>
              <a:t>ООО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dirty="0" smtClean="0">
                <a:latin typeface="Century Schoolbook" pitchFamily="18" charset="0"/>
              </a:rPr>
              <a:t>4. Кадровое обеспечение постепенного перехода на обучение по новым ФГОС НОО и ФГОС </a:t>
            </a:r>
            <a:r>
              <a:rPr lang="ru-RU" sz="2000" dirty="0" smtClean="0">
                <a:latin typeface="Century Schoolbook" pitchFamily="18" charset="0"/>
              </a:rPr>
              <a:t>ООО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dirty="0" smtClean="0">
                <a:latin typeface="Century Schoolbook" pitchFamily="18" charset="0"/>
              </a:rPr>
              <a:t>5. Информационное обеспечение постепенного перехода на обучение по новым ФГОС НОО и ФГОС ООО</a:t>
            </a:r>
            <a:endParaRPr lang="ru-RU" sz="2000" b="1" dirty="0" smtClean="0">
              <a:solidFill>
                <a:srgbClr val="FF0000"/>
              </a:solidFill>
              <a:latin typeface="Century Schoolbook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Direktor</dc:creator>
  <cp:lastModifiedBy>Direktor</cp:lastModifiedBy>
  <cp:revision>1</cp:revision>
  <dcterms:created xsi:type="dcterms:W3CDTF">2021-12-22T14:27:29Z</dcterms:created>
  <dcterms:modified xsi:type="dcterms:W3CDTF">2021-12-22T14:29:11Z</dcterms:modified>
</cp:coreProperties>
</file>