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7oom.ru/powerpoint/fon-dlya-prezentacii-bloknot-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43608" y="260648"/>
            <a:ext cx="7200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Рассмотреть актуальные направления деятельности МОУ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Дубковской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СШ ЯМР в условиях перехода на обновлённый ФГОС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7704" y="19888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971600" y="2564904"/>
            <a:ext cx="7488832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Провести теоретическое осмысление проектирования ООП НОО и ООО;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Активизировать мыслительную деятельность педагогов в осознании изменений, вносимых в обновлённый ФГОС;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Принять дорожную карту мероприятий по обеспечению перехода на обновлённый ФГОС на 2021-2027 г.г.;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http://7oom.ru/powerpoint/fon-dlya-prezentacii-bloknot-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144000" cy="68580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115616" y="332656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Century Schoolbook" pitchFamily="18" charset="0"/>
              </a:rPr>
              <a:t> «Вектор образования</a:t>
            </a:r>
            <a:r>
              <a:rPr lang="ru-RU" sz="2000" b="1" dirty="0" smtClean="0">
                <a:solidFill>
                  <a:srgbClr val="FF0000"/>
                </a:solidFill>
                <a:latin typeface="Century Schoolbook" pitchFamily="18" charset="0"/>
              </a:rPr>
              <a:t>: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Century Schoolbook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Century Schoolbook" pitchFamily="18" charset="0"/>
              </a:rPr>
              <a:t>вызовы, тренды, перспективы» </a:t>
            </a:r>
            <a:endParaRPr lang="ru-RU" sz="2000" b="1" dirty="0">
              <a:solidFill>
                <a:srgbClr val="FF0000"/>
              </a:solidFill>
              <a:latin typeface="Century Schoolbook" pitchFamily="18" charset="0"/>
            </a:endParaRPr>
          </a:p>
        </p:txBody>
      </p:sp>
      <p:pic>
        <p:nvPicPr>
          <p:cNvPr id="29698" name="Picture 2" descr="https://avatars.mds.yandex.net/get-zen_doc/2811422/pub_5ec2dc71bb51c50914677467_5ec4097409f92703ddba2c38/scale_12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529406"/>
            <a:ext cx="6624736" cy="4328594"/>
          </a:xfrm>
          <a:prstGeom prst="rect">
            <a:avLst/>
          </a:prstGeom>
          <a:noFill/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484130" y="1165975"/>
            <a:ext cx="685027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Работа в режиме высокой неопределённости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 и быстрой смены </a:t>
            </a:r>
            <a:r>
              <a:rPr kumimoji="0" lang="ru-RU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условий задач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Schoolbook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://7oom.ru/powerpoint/fon-dlya-prezentacii-bloknot-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4036" name="Picture 4" descr="https://kamennoe.edusite.ru/images/funkcional-nayagramotnost-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6958" y="260648"/>
            <a:ext cx="8387042" cy="6336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://7oom.ru/powerpoint/fon-dlya-prezentacii-bloknot-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521" y="188640"/>
            <a:ext cx="84835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solidFill>
                  <a:schemeClr val="tx2"/>
                </a:solidFill>
                <a:latin typeface="Century Schoolbook" pitchFamily="18" charset="0"/>
                <a:cs typeface="Times New Roman" pitchFamily="18" charset="0"/>
              </a:rPr>
              <a:t>От непрерывного педагогического образования </a:t>
            </a:r>
          </a:p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Century Schoolbook" pitchFamily="18" charset="0"/>
                <a:cs typeface="Times New Roman" pitchFamily="18" charset="0"/>
              </a:rPr>
              <a:t>к развитию профессиональной компетентности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 descr="Картинки по запросу КОМАНДА  РИСУНОК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060848"/>
            <a:ext cx="6336704" cy="38164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635896" y="5949280"/>
            <a:ext cx="2004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Century Schoolbook" pitchFamily="18" charset="0"/>
              </a:rPr>
              <a:t>23.12.2021г.</a:t>
            </a:r>
            <a:endParaRPr lang="ru-RU" sz="2400" b="1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7oom.ru/powerpoint/fon-dlya-prezentacii-bloknot-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99592" y="548680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Цель педсовета: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Рассмотреть актуальные направления деятельности МОУ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Дубковской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СШ ЯМР в условиях перехода на обновлённый ФГОС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2204864"/>
            <a:ext cx="748883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1.Провести теоретическое осмысление проектирования ООП НОО и ООО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2.Активизировать мыслительную деятельность педагогов в осознании изменений, вносимых в обновлённый ФГОС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Century Schoolbook" pitchFamily="18" charset="0"/>
              </a:rPr>
              <a:t>3.Принять дорожную карту мероприятий по обеспечению перехода на обновлённый ФГОС на 2021 – 2027 годы</a:t>
            </a:r>
            <a:endParaRPr lang="ru-RU" sz="2000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7oom.ru/powerpoint/fon-dlya-prezentacii-bloknot-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15616" y="548680"/>
            <a:ext cx="748883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План педагогического совета: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Вступительное слово директора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Н.Н.Суховой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«Вектор образования: вызовы, тренды, перспективы» 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2.Изменения в деятельности педагога в условиях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реализации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ФГОС НОО и ООО;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зам. директора по УВР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Денисова В.А.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зам. директора по УВР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Сибагатулина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С.А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3.Обновление содержания образования в области ВД и ДО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зам.директора по ВД и ДО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Смирнова О.В.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4.Изменения во ФГОС по вопросам воспитания обучающихся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зам.директора по ВР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Краснопёрова Т.А.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Принятие решений.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7oom.ru/powerpoint/fon-dlya-prezentacii-bloknot-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15616" y="548681"/>
            <a:ext cx="748883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Решения педсовета: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Принять </a:t>
            </a:r>
            <a:r>
              <a:rPr lang="ru-RU" sz="2000" b="1" dirty="0" smtClean="0">
                <a:solidFill>
                  <a:srgbClr val="FF0000"/>
                </a:solidFill>
                <a:latin typeface="Century Schoolbook" pitchFamily="18" charset="0"/>
              </a:rPr>
              <a:t>Дорожную карту</a:t>
            </a:r>
            <a:r>
              <a:rPr lang="ru-RU" sz="2000" b="1" dirty="0" smtClean="0">
                <a:solidFill>
                  <a:srgbClr val="FF0000"/>
                </a:solidFill>
                <a:latin typeface="Century Schoolbook" pitchFamily="18" charset="0"/>
              </a:rPr>
              <a:t> мероприятий в МОУ </a:t>
            </a:r>
            <a:r>
              <a:rPr lang="ru-RU" sz="2000" b="1" dirty="0" err="1" smtClean="0">
                <a:solidFill>
                  <a:srgbClr val="FF0000"/>
                </a:solidFill>
                <a:latin typeface="Century Schoolbook" pitchFamily="18" charset="0"/>
              </a:rPr>
              <a:t>Дубковской</a:t>
            </a:r>
            <a:r>
              <a:rPr lang="ru-RU" sz="2000" b="1" dirty="0" smtClean="0">
                <a:solidFill>
                  <a:srgbClr val="FF0000"/>
                </a:solidFill>
                <a:latin typeface="Century Schoolbook" pitchFamily="18" charset="0"/>
              </a:rPr>
              <a:t> СШ ЯМР по обеспечению перехода </a:t>
            </a:r>
            <a:r>
              <a:rPr lang="ru-RU" sz="2000" b="1" dirty="0" smtClean="0">
                <a:solidFill>
                  <a:srgbClr val="FF0000"/>
                </a:solidFill>
                <a:latin typeface="Century Schoolbook" pitchFamily="18" charset="0"/>
              </a:rPr>
              <a:t> на </a:t>
            </a:r>
            <a:r>
              <a:rPr lang="ru-RU" sz="2000" b="1" dirty="0" smtClean="0">
                <a:solidFill>
                  <a:srgbClr val="FF0000"/>
                </a:solidFill>
                <a:latin typeface="Century Schoolbook" pitchFamily="18" charset="0"/>
              </a:rPr>
              <a:t>новые ФГОС НОО, ФГОС ООО на 2021–2027 </a:t>
            </a:r>
            <a:r>
              <a:rPr lang="ru-RU" sz="2000" b="1" dirty="0" smtClean="0">
                <a:solidFill>
                  <a:srgbClr val="FF0000"/>
                </a:solidFill>
                <a:latin typeface="Century Schoolbook" pitchFamily="18" charset="0"/>
              </a:rPr>
              <a:t>годы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000" dirty="0" smtClean="0">
                <a:latin typeface="Century Schoolbook" pitchFamily="18" charset="0"/>
              </a:rPr>
              <a:t>Организационное </a:t>
            </a:r>
            <a:r>
              <a:rPr lang="ru-RU" sz="2000" dirty="0" smtClean="0">
                <a:latin typeface="Century Schoolbook" pitchFamily="18" charset="0"/>
              </a:rPr>
              <a:t>обеспечение постепенного перехода на обучение по новым ФГОС НОО и ФГОС </a:t>
            </a:r>
            <a:r>
              <a:rPr lang="ru-RU" sz="2000" dirty="0" smtClean="0">
                <a:latin typeface="Century Schoolbook" pitchFamily="18" charset="0"/>
              </a:rPr>
              <a:t>ООО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000" dirty="0" smtClean="0">
                <a:latin typeface="Century Schoolbook" pitchFamily="18" charset="0"/>
              </a:rPr>
              <a:t>Нормативное обеспечение постепенного перехода на обучение по новым ФГОС НОО и ФГОС </a:t>
            </a:r>
            <a:r>
              <a:rPr lang="ru-RU" sz="2000" dirty="0" smtClean="0">
                <a:latin typeface="Century Schoolbook" pitchFamily="18" charset="0"/>
              </a:rPr>
              <a:t>ООО</a:t>
            </a:r>
          </a:p>
          <a:p>
            <a:pPr marL="457200" indent="-457200">
              <a:lnSpc>
                <a:spcPct val="150000"/>
              </a:lnSpc>
            </a:pPr>
            <a:r>
              <a:rPr lang="ru-RU" sz="2000" dirty="0" smtClean="0">
                <a:latin typeface="Century Schoolbook" pitchFamily="18" charset="0"/>
              </a:rPr>
              <a:t>3. Методическое обеспечение постепенного перехода на обучение по новым ФГОС НОО и ФГОС </a:t>
            </a:r>
            <a:r>
              <a:rPr lang="ru-RU" sz="2000" dirty="0" smtClean="0">
                <a:latin typeface="Century Schoolbook" pitchFamily="18" charset="0"/>
              </a:rPr>
              <a:t>ООО</a:t>
            </a:r>
          </a:p>
          <a:p>
            <a:pPr marL="457200" indent="-457200">
              <a:lnSpc>
                <a:spcPct val="150000"/>
              </a:lnSpc>
            </a:pPr>
            <a:r>
              <a:rPr lang="ru-RU" sz="2000" dirty="0" smtClean="0">
                <a:latin typeface="Century Schoolbook" pitchFamily="18" charset="0"/>
              </a:rPr>
              <a:t>4. Кадровое обеспечение постепенного перехода на обучение по новым ФГОС НОО и ФГОС </a:t>
            </a:r>
            <a:r>
              <a:rPr lang="ru-RU" sz="2000" dirty="0" smtClean="0">
                <a:latin typeface="Century Schoolbook" pitchFamily="18" charset="0"/>
              </a:rPr>
              <a:t>ООО</a:t>
            </a:r>
          </a:p>
          <a:p>
            <a:pPr marL="457200" indent="-457200">
              <a:lnSpc>
                <a:spcPct val="150000"/>
              </a:lnSpc>
            </a:pPr>
            <a:r>
              <a:rPr lang="ru-RU" sz="2000" dirty="0" smtClean="0">
                <a:latin typeface="Century Schoolbook" pitchFamily="18" charset="0"/>
              </a:rPr>
              <a:t>5. Информационное обеспечение постепенного перехода на обучение по новым ФГОС НОО и ФГОС ООО</a:t>
            </a:r>
            <a:endParaRPr lang="ru-RU" sz="2000" b="1" dirty="0" smtClean="0">
              <a:solidFill>
                <a:srgbClr val="FF0000"/>
              </a:solidFill>
              <a:latin typeface="Century Schoolbook" pitchFamily="18" charset="0"/>
            </a:endParaRPr>
          </a:p>
          <a:p>
            <a:pPr>
              <a:lnSpc>
                <a:spcPct val="150000"/>
              </a:lnSpc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Direktor</dc:creator>
  <cp:lastModifiedBy>Direktor</cp:lastModifiedBy>
  <cp:revision>1</cp:revision>
  <dcterms:created xsi:type="dcterms:W3CDTF">2021-12-22T14:27:29Z</dcterms:created>
  <dcterms:modified xsi:type="dcterms:W3CDTF">2021-12-22T14:29:11Z</dcterms:modified>
</cp:coreProperties>
</file>